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74" r:id="rId2"/>
    <p:sldMasterId id="2147483688" r:id="rId3"/>
  </p:sldMasterIdLst>
  <p:notesMasterIdLst>
    <p:notesMasterId r:id="rId15"/>
  </p:notesMasterIdLst>
  <p:handoutMasterIdLst>
    <p:handoutMasterId r:id="rId16"/>
  </p:handoutMasterIdLst>
  <p:sldIdLst>
    <p:sldId id="273" r:id="rId4"/>
    <p:sldId id="272" r:id="rId5"/>
    <p:sldId id="281" r:id="rId6"/>
    <p:sldId id="285" r:id="rId7"/>
    <p:sldId id="278" r:id="rId8"/>
    <p:sldId id="277" r:id="rId9"/>
    <p:sldId id="286" r:id="rId10"/>
    <p:sldId id="282" r:id="rId11"/>
    <p:sldId id="280" r:id="rId12"/>
    <p:sldId id="283" r:id="rId13"/>
    <p:sldId id="276" r:id="rId14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7C6"/>
    <a:srgbClr val="0563CA"/>
    <a:srgbClr val="0096FF"/>
    <a:srgbClr val="034EBE"/>
    <a:srgbClr val="069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73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184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4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4E5741-C037-7242-A06E-98421A385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806ED-D29A-4C49-AAF9-398BAB763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28DD-E98C-DC47-BE53-B807F505DA79}" type="datetimeFigureOut">
              <a:rPr lang="es-MX" smtClean="0"/>
              <a:t>18/07/25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0B983B-A6ED-ED44-84C6-6576178A2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A2A04-E0AB-A648-B909-EF8ED99435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4D46-5719-C847-8229-0C3891851F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69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4F42-6D37-0F45-A7D3-A7CE6F29D68E}" type="datetimeFigureOut">
              <a:rPr lang="es-MX" smtClean="0"/>
              <a:t>18/07/25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C6B3-C27C-8E4E-B4DA-F4356A95E6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Título y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1183" y="3599656"/>
            <a:ext cx="9918229" cy="796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TÍTULO DE LA PRESENTACIÓN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F4639-9586-C841-BB03-6A46FFB3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84" y="4643950"/>
            <a:ext cx="10097522" cy="361483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NOMBRE DEL PONENTE</a:t>
            </a:r>
          </a:p>
        </p:txBody>
      </p:sp>
    </p:spTree>
    <p:extLst>
      <p:ext uri="{BB962C8B-B14F-4D97-AF65-F5344CB8AC3E}">
        <p14:creationId xmlns:p14="http://schemas.microsoft.com/office/powerpoint/2010/main" val="36641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668741"/>
            <a:ext cx="5008729" cy="600501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33939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e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427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1023432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0" y="3874209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11854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48EB15-DE61-0E49-A3B7-D4BC250BFB97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5982783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68FFDB-E5D6-4149-8334-44A37DDD527C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82783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7844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023432"/>
            <a:ext cx="12113706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magenes y texto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4319" y="846161"/>
            <a:ext cx="6501371" cy="580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846162"/>
            <a:ext cx="5244292" cy="25590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272DB5-DDCE-444E-A5B9-A406DB69738D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794077"/>
            <a:ext cx="5244292" cy="27534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284894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xto -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105469"/>
            <a:ext cx="5915218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B5DC0-5569-1C4D-A633-4E46507F9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5490" y="1105469"/>
            <a:ext cx="5740200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0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CA37AF2-B4C3-E647-8389-2AE879A1BB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2" name="Marcador de medios 11">
            <a:extLst>
              <a:ext uri="{FF2B5EF4-FFF2-40B4-BE49-F238E27FC236}">
                <a16:creationId xmlns:a16="http://schemas.microsoft.com/office/drawing/2014/main" id="{6BE65E1B-2654-714F-817F-51F3B19BB717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283747" y="1337888"/>
            <a:ext cx="8032493" cy="4523536"/>
          </a:xfrm>
          <a:prstGeom prst="rect">
            <a:avLst/>
          </a:prstGeom>
        </p:spPr>
        <p:txBody>
          <a:bodyPr tIns="2700000"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Haz clic en ícono o arrastra aquí para agregar video</a:t>
            </a:r>
          </a:p>
        </p:txBody>
      </p:sp>
    </p:spTree>
    <p:extLst>
      <p:ext uri="{BB962C8B-B14F-4D97-AF65-F5344CB8AC3E}">
        <p14:creationId xmlns:p14="http://schemas.microsoft.com/office/powerpoint/2010/main" val="119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9E3B5CEA-705A-D842-A69D-10651F19D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64" y="2040895"/>
            <a:ext cx="5362434" cy="349623"/>
          </a:xfrm>
          <a:prstGeom prst="rect">
            <a:avLst/>
          </a:prstGeom>
        </p:spPr>
        <p:txBody>
          <a:bodyPr anchor="t"/>
          <a:lstStyle>
            <a:lvl1pPr algn="l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Inserta tu correo electrónico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07BB0C1-25F4-9340-97F9-5D6EE6D74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17" y="3034250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WhatsApp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9597210C-962D-734E-8569-27407FA57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21" y="3996277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Facebook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830CE924-6DCE-0C45-9763-4AD0DC278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21" y="4481305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Instagram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AFFE8B1C-CECA-7343-9917-03BA701CA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3921" y="495830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ubicación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3A1ABAC-EDDB-E54A-A3A5-317DF3EF6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7032" y="3045634"/>
            <a:ext cx="292100" cy="2921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358F0-2ACE-8848-AFBF-2D5E5E269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8725" y="4079899"/>
            <a:ext cx="131318" cy="25069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EB4490-8785-4147-8BE6-C9B098673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2970" y="3516057"/>
            <a:ext cx="268224" cy="31292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969D96A-6492-024E-862D-F95A827F2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5222" y="4560861"/>
            <a:ext cx="266700" cy="266700"/>
          </a:xfrm>
          <a:prstGeom prst="rect">
            <a:avLst/>
          </a:prstGeom>
        </p:spPr>
      </p:pic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F58414E6-C891-404B-8974-9667BEC97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69" y="351526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página Web</a:t>
            </a:r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9F8FC87E-2C08-4040-A576-B1EF55D6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3993" y="2592131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celular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153A46F-C7BF-F442-B0FF-721AE49361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95222" y="2580842"/>
            <a:ext cx="307340" cy="3073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CF61C41-FDD0-8E4C-9811-FC74C458C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32797" y="4958304"/>
            <a:ext cx="239522" cy="33324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1A1661C-313E-2A46-B2BA-B767683875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172" y="2091705"/>
            <a:ext cx="345440" cy="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8" r:id="rId2"/>
    <p:sldLayoutId id="2147483699" r:id="rId3"/>
    <p:sldLayoutId id="2147483696" r:id="rId4"/>
    <p:sldLayoutId id="2147483678" r:id="rId5"/>
    <p:sldLayoutId id="2147483686" r:id="rId6"/>
    <p:sldLayoutId id="2147483679" r:id="rId7"/>
    <p:sldLayoutId id="2147483697" r:id="rId8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9550B9-000A-EB41-86AB-28B58182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83" y="4829288"/>
            <a:ext cx="5908811" cy="361483"/>
          </a:xfrm>
        </p:spPr>
        <p:txBody>
          <a:bodyPr/>
          <a:lstStyle/>
          <a:p>
            <a:r>
              <a:rPr lang="es-MX" sz="2000" dirty="0">
                <a:solidFill>
                  <a:srgbClr val="1447C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Subtítulo nombre del ponente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D6CCDF-D583-D04C-8551-CD4B80770AD8}"/>
              </a:ext>
            </a:extLst>
          </p:cNvPr>
          <p:cNvSpPr txBox="1"/>
          <p:nvPr/>
        </p:nvSpPr>
        <p:spPr>
          <a:xfrm>
            <a:off x="3230217" y="479066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4F54ECFA-1388-3F4D-A11B-9AFF3271BC42}"/>
              </a:ext>
            </a:extLst>
          </p:cNvPr>
          <p:cNvSpPr/>
          <p:nvPr/>
        </p:nvSpPr>
        <p:spPr>
          <a:xfrm rot="10800000" flipH="1">
            <a:off x="0" y="3577424"/>
            <a:ext cx="6433391" cy="1002700"/>
          </a:xfrm>
          <a:custGeom>
            <a:avLst/>
            <a:gdLst>
              <a:gd name="connsiteX0" fmla="*/ 0 w 6420679"/>
              <a:gd name="connsiteY0" fmla="*/ 982822 h 982822"/>
              <a:gd name="connsiteX1" fmla="*/ 245706 w 6420679"/>
              <a:gd name="connsiteY1" fmla="*/ 0 h 982822"/>
              <a:gd name="connsiteX2" fmla="*/ 6420679 w 6420679"/>
              <a:gd name="connsiteY2" fmla="*/ 0 h 982822"/>
              <a:gd name="connsiteX3" fmla="*/ 6174974 w 6420679"/>
              <a:gd name="connsiteY3" fmla="*/ 982822 h 982822"/>
              <a:gd name="connsiteX4" fmla="*/ 0 w 6420679"/>
              <a:gd name="connsiteY4" fmla="*/ 982822 h 982822"/>
              <a:gd name="connsiteX0" fmla="*/ 12712 w 6433391"/>
              <a:gd name="connsiteY0" fmla="*/ 1002700 h 1002700"/>
              <a:gd name="connsiteX1" fmla="*/ 0 w 6433391"/>
              <a:gd name="connsiteY1" fmla="*/ 0 h 1002700"/>
              <a:gd name="connsiteX2" fmla="*/ 6433391 w 6433391"/>
              <a:gd name="connsiteY2" fmla="*/ 19878 h 1002700"/>
              <a:gd name="connsiteX3" fmla="*/ 6187686 w 6433391"/>
              <a:gd name="connsiteY3" fmla="*/ 1002700 h 1002700"/>
              <a:gd name="connsiteX4" fmla="*/ 12712 w 6433391"/>
              <a:gd name="connsiteY4" fmla="*/ 1002700 h 100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391" h="1002700">
                <a:moveTo>
                  <a:pt x="12712" y="1002700"/>
                </a:moveTo>
                <a:lnTo>
                  <a:pt x="0" y="0"/>
                </a:lnTo>
                <a:lnTo>
                  <a:pt x="6433391" y="19878"/>
                </a:lnTo>
                <a:lnTo>
                  <a:pt x="6187686" y="1002700"/>
                </a:lnTo>
                <a:lnTo>
                  <a:pt x="12712" y="1002700"/>
                </a:lnTo>
                <a:close/>
              </a:path>
            </a:pathLst>
          </a:custGeom>
          <a:gradFill>
            <a:gsLst>
              <a:gs pos="0">
                <a:srgbClr val="0563CA"/>
              </a:gs>
              <a:gs pos="99000">
                <a:srgbClr val="0695FA">
                  <a:alpha val="8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ADCA932D-7EC8-EA4F-9368-4E4234F67319}"/>
              </a:ext>
            </a:extLst>
          </p:cNvPr>
          <p:cNvSpPr/>
          <p:nvPr/>
        </p:nvSpPr>
        <p:spPr>
          <a:xfrm rot="10800000" flipH="1">
            <a:off x="5873607" y="4299250"/>
            <a:ext cx="1119570" cy="491411"/>
          </a:xfrm>
          <a:prstGeom prst="parallelogram">
            <a:avLst/>
          </a:prstGeom>
          <a:gradFill>
            <a:gsLst>
              <a:gs pos="0">
                <a:srgbClr val="1447C6"/>
              </a:gs>
              <a:gs pos="99000">
                <a:srgbClr val="0695FA">
                  <a:alpha val="8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716F6-6C06-B84C-A4C0-64F9F1AFB7A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1183" y="3804142"/>
            <a:ext cx="5830712" cy="515143"/>
          </a:xfrm>
        </p:spPr>
        <p:txBody>
          <a:bodyPr anchor="ctr" anchorCtr="0"/>
          <a:lstStyle/>
          <a:p>
            <a:endParaRPr lang="es-MX" sz="3400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10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B8EA4-0FC7-2946-B7BC-C5AE17C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59D79-CA5B-D948-975E-B3978221F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D287D-4B5C-BF44-87E0-E4067BAA7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AF071-A777-7A43-A03E-2F37342B7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88A75D-40E1-1249-BED2-95B9E2514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D7A90FC-BC35-AF48-AFA2-00AA79EB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E7221D-0042-624C-900C-AB6C455CC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4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92B3CF8-D628-8D4D-8B2E-07C86C261AFD}"/>
              </a:ext>
            </a:extLst>
          </p:cNvPr>
          <p:cNvSpPr txBox="1"/>
          <p:nvPr/>
        </p:nvSpPr>
        <p:spPr>
          <a:xfrm>
            <a:off x="5437318" y="1550205"/>
            <a:ext cx="543609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3600" dirty="0">
                <a:solidFill>
                  <a:srgbClr val="034EBE"/>
                </a:solidFill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600" dirty="0">
                <a:solidFill>
                  <a:srgbClr val="0695FA"/>
                </a:solidFill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  <p:sp>
        <p:nvSpPr>
          <p:cNvPr id="23" name="Marcador de contenido 13">
            <a:extLst>
              <a:ext uri="{FF2B5EF4-FFF2-40B4-BE49-F238E27FC236}">
                <a16:creationId xmlns:a16="http://schemas.microsoft.com/office/drawing/2014/main" id="{A8D979DB-485A-7843-89A4-09272EF1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18" y="2454965"/>
            <a:ext cx="5436092" cy="4204252"/>
          </a:xfrm>
        </p:spPr>
        <p:txBody>
          <a:bodyPr/>
          <a:lstStyle/>
          <a:p>
            <a:endParaRPr lang="es-MX" sz="1600" dirty="0"/>
          </a:p>
        </p:txBody>
      </p:sp>
      <p:sp>
        <p:nvSpPr>
          <p:cNvPr id="24" name="Marcador de posición de imagen 15">
            <a:extLst>
              <a:ext uri="{FF2B5EF4-FFF2-40B4-BE49-F238E27FC236}">
                <a16:creationId xmlns:a16="http://schemas.microsoft.com/office/drawing/2014/main" id="{49710ACC-0521-564D-BDD7-5C66E36FE9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38539" y="1550205"/>
            <a:ext cx="4621103" cy="5148768"/>
          </a:xfrm>
          <a:ln w="6350" cmpd="sng">
            <a:solidFill>
              <a:schemeClr val="bg1">
                <a:lumMod val="85000"/>
              </a:schemeClr>
            </a:solidFill>
          </a:ln>
        </p:spPr>
      </p:sp>
    </p:spTree>
    <p:extLst>
      <p:ext uri="{BB962C8B-B14F-4D97-AF65-F5344CB8AC3E}">
        <p14:creationId xmlns:p14="http://schemas.microsoft.com/office/powerpoint/2010/main" val="154575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6B8A0-2C81-1C4B-BEAC-BABA845FEE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76341" y="2226365"/>
            <a:ext cx="5400000" cy="442662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AB9FF8-CEE4-2646-B6DC-99D8A0772426}"/>
              </a:ext>
            </a:extLst>
          </p:cNvPr>
          <p:cNvSpPr txBox="1"/>
          <p:nvPr/>
        </p:nvSpPr>
        <p:spPr>
          <a:xfrm>
            <a:off x="169281" y="1344056"/>
            <a:ext cx="543609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3600" dirty="0">
                <a:solidFill>
                  <a:srgbClr val="034EBE"/>
                </a:solidFill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600" dirty="0">
                <a:solidFill>
                  <a:srgbClr val="0695FA"/>
                </a:solidFill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40A4C20-105C-9443-9FC4-04B5D3D5F90A}"/>
              </a:ext>
            </a:extLst>
          </p:cNvPr>
          <p:cNvCxnSpPr/>
          <p:nvPr/>
        </p:nvCxnSpPr>
        <p:spPr>
          <a:xfrm>
            <a:off x="6092687" y="2226365"/>
            <a:ext cx="0" cy="4426622"/>
          </a:xfrm>
          <a:prstGeom prst="line">
            <a:avLst/>
          </a:prstGeom>
          <a:ln w="25400">
            <a:solidFill>
              <a:srgbClr val="0695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3B07FDB9-29C9-A347-9601-3443AE94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82" y="2226365"/>
            <a:ext cx="5639752" cy="1838739"/>
          </a:xfrm>
        </p:spPr>
        <p:txBody>
          <a:bodyPr lIns="0"/>
          <a:lstStyle/>
          <a:p>
            <a:endParaRPr lang="es-MX" dirty="0"/>
          </a:p>
        </p:txBody>
      </p:sp>
      <p:pic>
        <p:nvPicPr>
          <p:cNvPr id="13" name="Marcador de contenido 9">
            <a:extLst>
              <a:ext uri="{FF2B5EF4-FFF2-40B4-BE49-F238E27FC236}">
                <a16:creationId xmlns:a16="http://schemas.microsoft.com/office/drawing/2014/main" id="{4F040936-9280-4043-9D4A-E61534EA6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" y="4358664"/>
            <a:ext cx="540027" cy="540027"/>
          </a:xfrm>
          <a:prstGeom prst="rect">
            <a:avLst/>
          </a:prstGeom>
        </p:spPr>
      </p:pic>
      <p:sp>
        <p:nvSpPr>
          <p:cNvPr id="16" name="Subtítulo 1">
            <a:extLst>
              <a:ext uri="{FF2B5EF4-FFF2-40B4-BE49-F238E27FC236}">
                <a16:creationId xmlns:a16="http://schemas.microsoft.com/office/drawing/2014/main" id="{9555660B-34AB-A64A-9F1F-1E446ADC9ED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92956" y="4358664"/>
            <a:ext cx="4674277" cy="586054"/>
          </a:xfrm>
        </p:spPr>
        <p:txBody>
          <a:bodyPr lIns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Inserta texto aquí</a:t>
            </a:r>
          </a:p>
        </p:txBody>
      </p:sp>
      <p:pic>
        <p:nvPicPr>
          <p:cNvPr id="17" name="Marcador de contenido 9">
            <a:extLst>
              <a:ext uri="{FF2B5EF4-FFF2-40B4-BE49-F238E27FC236}">
                <a16:creationId xmlns:a16="http://schemas.microsoft.com/office/drawing/2014/main" id="{7638829D-1CB3-2840-8587-14780E54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" y="5269203"/>
            <a:ext cx="540027" cy="540027"/>
          </a:xfrm>
          <a:prstGeom prst="rect">
            <a:avLst/>
          </a:prstGeom>
        </p:spPr>
      </p:pic>
      <p:sp>
        <p:nvSpPr>
          <p:cNvPr id="18" name="Subtítulo 1">
            <a:extLst>
              <a:ext uri="{FF2B5EF4-FFF2-40B4-BE49-F238E27FC236}">
                <a16:creationId xmlns:a16="http://schemas.microsoft.com/office/drawing/2014/main" id="{35A5F4FF-BAE2-834B-B887-FBEC0AE667E6}"/>
              </a:ext>
            </a:extLst>
          </p:cNvPr>
          <p:cNvSpPr txBox="1">
            <a:spLocks/>
          </p:cNvSpPr>
          <p:nvPr/>
        </p:nvSpPr>
        <p:spPr>
          <a:xfrm>
            <a:off x="992956" y="5269203"/>
            <a:ext cx="4674277" cy="58605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sz="1600" b="0">
                <a:solidFill>
                  <a:prstClr val="black"/>
                </a:solidFill>
                <a:effectLst/>
                <a:latin typeface="Calibri" panose="020F0502020204030204"/>
              </a:rPr>
              <a:t>Inserta texto aquí</a:t>
            </a:r>
            <a:endParaRPr lang="es-MX" sz="1600" b="0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pic>
        <p:nvPicPr>
          <p:cNvPr id="19" name="Marcador de contenido 9">
            <a:extLst>
              <a:ext uri="{FF2B5EF4-FFF2-40B4-BE49-F238E27FC236}">
                <a16:creationId xmlns:a16="http://schemas.microsoft.com/office/drawing/2014/main" id="{271D0A57-35F0-E348-9F9F-CB42A675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" y="6122504"/>
            <a:ext cx="540022" cy="540022"/>
          </a:xfrm>
          <a:prstGeom prst="rect">
            <a:avLst/>
          </a:prstGeom>
        </p:spPr>
      </p:pic>
      <p:sp>
        <p:nvSpPr>
          <p:cNvPr id="20" name="Subtítulo 1">
            <a:extLst>
              <a:ext uri="{FF2B5EF4-FFF2-40B4-BE49-F238E27FC236}">
                <a16:creationId xmlns:a16="http://schemas.microsoft.com/office/drawing/2014/main" id="{ADCA5409-6A0C-8E49-BD45-B5A8F80019FA}"/>
              </a:ext>
            </a:extLst>
          </p:cNvPr>
          <p:cNvSpPr txBox="1">
            <a:spLocks/>
          </p:cNvSpPr>
          <p:nvPr/>
        </p:nvSpPr>
        <p:spPr>
          <a:xfrm>
            <a:off x="992956" y="6179742"/>
            <a:ext cx="4674277" cy="58605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sz="1600" b="0" dirty="0">
                <a:solidFill>
                  <a:prstClr val="black"/>
                </a:solidFill>
                <a:effectLst/>
                <a:latin typeface="Calibri" panose="020F0502020204030204"/>
              </a:rPr>
              <a:t>Inserta texto aquí</a:t>
            </a:r>
          </a:p>
        </p:txBody>
      </p:sp>
    </p:spTree>
    <p:extLst>
      <p:ext uri="{BB962C8B-B14F-4D97-AF65-F5344CB8AC3E}">
        <p14:creationId xmlns:p14="http://schemas.microsoft.com/office/powerpoint/2010/main" val="44541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6554FD41-D966-E94A-9F49-F1F043DC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47" y="2454965"/>
            <a:ext cx="10872795" cy="4204252"/>
          </a:xfrm>
        </p:spPr>
        <p:txBody>
          <a:bodyPr/>
          <a:lstStyle/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2B3CF8-D628-8D4D-8B2E-07C86C261AFD}"/>
              </a:ext>
            </a:extLst>
          </p:cNvPr>
          <p:cNvSpPr txBox="1"/>
          <p:nvPr/>
        </p:nvSpPr>
        <p:spPr>
          <a:xfrm>
            <a:off x="517448" y="1550205"/>
            <a:ext cx="543609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3600" dirty="0">
                <a:solidFill>
                  <a:srgbClr val="034EBE"/>
                </a:solidFill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600" dirty="0">
                <a:solidFill>
                  <a:srgbClr val="0695FA"/>
                </a:solidFill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</p:spTree>
    <p:extLst>
      <p:ext uri="{BB962C8B-B14F-4D97-AF65-F5344CB8AC3E}">
        <p14:creationId xmlns:p14="http://schemas.microsoft.com/office/powerpoint/2010/main" val="24853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02720C8-EE5C-5A49-B103-7C4C33205FF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552122" y="3780252"/>
            <a:ext cx="3866323" cy="366762"/>
          </a:xfrm>
        </p:spPr>
        <p:txBody>
          <a:bodyPr lIns="0">
            <a:noAutofit/>
          </a:bodyPr>
          <a:lstStyle/>
          <a:p>
            <a:pPr algn="l"/>
            <a:r>
              <a:rPr lang="es-MX" sz="2800" dirty="0">
                <a:solidFill>
                  <a:srgbClr val="034EBE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2800" dirty="0">
                <a:solidFill>
                  <a:srgbClr val="0695FA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F4240-46A5-6B4F-99EC-84B68C2D554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98173" y="1371600"/>
            <a:ext cx="3866323" cy="5367130"/>
          </a:xfrm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C9B6CF2-4845-544C-835B-1823E8FC179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481975" y="1361362"/>
            <a:ext cx="3240000" cy="2057699"/>
          </a:xfrm>
        </p:spPr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5F02BEB-2ECF-A045-87BA-41B36EA3789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8039454" y="1361362"/>
            <a:ext cx="3240000" cy="2057699"/>
          </a:xfrm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3763725-3ABC-8443-856C-CD88E63E4335}"/>
              </a:ext>
            </a:extLst>
          </p:cNvPr>
          <p:cNvSpPr txBox="1"/>
          <p:nvPr/>
        </p:nvSpPr>
        <p:spPr>
          <a:xfrm>
            <a:off x="4552122" y="4373216"/>
            <a:ext cx="6727332" cy="2365513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lIns="0" tIns="0" rtlCol="0">
            <a:noAutofit/>
          </a:bodyPr>
          <a:lstStyle/>
          <a:p>
            <a:pPr algn="l"/>
            <a:r>
              <a:rPr lang="es-MX" sz="1600" dirty="0">
                <a:cs typeface="Arial" panose="020B0604020202020204" pitchFamily="34" charset="0"/>
              </a:rPr>
              <a:t>Inserta texto aquí</a:t>
            </a:r>
          </a:p>
        </p:txBody>
      </p:sp>
    </p:spTree>
    <p:extLst>
      <p:ext uri="{BB962C8B-B14F-4D97-AF65-F5344CB8AC3E}">
        <p14:creationId xmlns:p14="http://schemas.microsoft.com/office/powerpoint/2010/main" val="166035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329" y="1421295"/>
            <a:ext cx="6613976" cy="2286001"/>
          </a:xfrm>
        </p:spPr>
        <p:txBody>
          <a:bodyPr/>
          <a:lstStyle/>
          <a:p>
            <a:endParaRPr lang="es-MX" sz="16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34F-5F0E-6846-A4A4-516A50AB6A9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6999" y="1421295"/>
            <a:ext cx="3956827" cy="2286000"/>
          </a:xfrm>
        </p:spPr>
        <p:txBody>
          <a:bodyPr>
            <a:noAutofit/>
          </a:bodyPr>
          <a:lstStyle/>
          <a:p>
            <a:pPr marL="0" marR="0" lvl="0" indent="0" algn="l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34EBE"/>
                </a:solidFill>
                <a:effectLst/>
                <a:uLnTx/>
                <a:uFillTx/>
                <a:latin typeface="Oswald Medium" pitchFamily="2" charset="77"/>
                <a:ea typeface="+mn-ea"/>
                <a:cs typeface="Arial" panose="020B0604020202020204" pitchFamily="34" charset="0"/>
              </a:rPr>
              <a:t>Insertar texto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695FA"/>
                </a:solidFill>
                <a:effectLst/>
                <a:uLnTx/>
                <a:uFillTx/>
                <a:latin typeface="Oswald Medium" pitchFamily="2" charset="77"/>
                <a:ea typeface="+mn-ea"/>
                <a:cs typeface="Arial" panose="020B0604020202020204" pitchFamily="34" charset="0"/>
              </a:rPr>
              <a:t>del título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774305" y="3894087"/>
            <a:ext cx="5220000" cy="2576224"/>
          </a:xfrm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0BA8105-2A1B-7C4A-A5B7-9AD3CE5C651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17000" y="3874209"/>
            <a:ext cx="5220000" cy="2576224"/>
          </a:xfrm>
        </p:spPr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393DD90C-6D3F-AA44-B680-F348B8ACA350}"/>
              </a:ext>
            </a:extLst>
          </p:cNvPr>
          <p:cNvSpPr txBox="1">
            <a:spLocks/>
          </p:cNvSpPr>
          <p:nvPr/>
        </p:nvSpPr>
        <p:spPr>
          <a:xfrm>
            <a:off x="8219661" y="1321904"/>
            <a:ext cx="3588026" cy="197957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450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6" y="2274073"/>
            <a:ext cx="6512958" cy="4405023"/>
          </a:xfrm>
        </p:spPr>
        <p:txBody>
          <a:bodyPr/>
          <a:lstStyle/>
          <a:p>
            <a:endParaRPr lang="es-MX" sz="16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34F-5F0E-6846-A4A4-516A50AB6A9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6999" y="1421295"/>
            <a:ext cx="3956827" cy="536714"/>
          </a:xfrm>
        </p:spPr>
        <p:txBody>
          <a:bodyPr>
            <a:noAutofit/>
          </a:bodyPr>
          <a:lstStyle/>
          <a:p>
            <a:r>
              <a:rPr lang="es-MX" sz="3200" b="0" dirty="0">
                <a:solidFill>
                  <a:srgbClr val="1447C6"/>
                </a:solidFill>
                <a:effectLst/>
                <a:latin typeface="Oswald Medium" pitchFamily="2" charset="77"/>
              </a:rPr>
              <a:t>Insertar texto </a:t>
            </a:r>
            <a:r>
              <a:rPr lang="es-MX" sz="3200" b="0" dirty="0">
                <a:solidFill>
                  <a:srgbClr val="0695FA"/>
                </a:solidFill>
                <a:effectLst/>
                <a:latin typeface="Oswald Medium" pitchFamily="2" charset="77"/>
              </a:rPr>
              <a:t>del título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195600" y="1421294"/>
            <a:ext cx="4075374" cy="5257801"/>
          </a:xfrm>
        </p:spPr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393DD90C-6D3F-AA44-B680-F348B8ACA350}"/>
              </a:ext>
            </a:extLst>
          </p:cNvPr>
          <p:cNvSpPr txBox="1">
            <a:spLocks/>
          </p:cNvSpPr>
          <p:nvPr/>
        </p:nvSpPr>
        <p:spPr>
          <a:xfrm>
            <a:off x="8219661" y="1321904"/>
            <a:ext cx="3588026" cy="197957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44860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ABBB248-FFB6-1245-B58F-08971C8D4F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725208" y="2162836"/>
            <a:ext cx="2635218" cy="452353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Inserta texto aquí</a:t>
            </a:r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1DA50D61-7938-0044-BE86-B46A408231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54947" y="2162836"/>
            <a:ext cx="8032493" cy="4523536"/>
          </a:xfrm>
        </p:spPr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214E819-89E2-9443-9CC4-07F53B9F1BD9}"/>
              </a:ext>
            </a:extLst>
          </p:cNvPr>
          <p:cNvSpPr txBox="1">
            <a:spLocks/>
          </p:cNvSpPr>
          <p:nvPr/>
        </p:nvSpPr>
        <p:spPr>
          <a:xfrm>
            <a:off x="316999" y="1421295"/>
            <a:ext cx="3956827" cy="5367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0" dirty="0">
                <a:solidFill>
                  <a:srgbClr val="1447C6"/>
                </a:solidFill>
                <a:effectLst/>
                <a:latin typeface="Oswald Medium" pitchFamily="2" charset="77"/>
              </a:rPr>
              <a:t>Título </a:t>
            </a:r>
            <a:r>
              <a:rPr lang="es-MX" sz="3200" b="0" dirty="0">
                <a:solidFill>
                  <a:srgbClr val="0695FA"/>
                </a:solidFill>
                <a:effectLst/>
                <a:latin typeface="Oswald Medium" pitchFamily="2" charset="77"/>
              </a:rPr>
              <a:t>de la lámina</a:t>
            </a:r>
          </a:p>
        </p:txBody>
      </p:sp>
    </p:spTree>
    <p:extLst>
      <p:ext uri="{BB962C8B-B14F-4D97-AF65-F5344CB8AC3E}">
        <p14:creationId xmlns:p14="http://schemas.microsoft.com/office/powerpoint/2010/main" val="408163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A95FF4A-EC1F-734A-AC28-1AD0642E5E1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82748" y="1390410"/>
            <a:ext cx="5076000" cy="5060085"/>
          </a:xfrm>
        </p:spPr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ACC62A5-E5F8-B94D-AB33-990FF68D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50" y="3528390"/>
            <a:ext cx="5040000" cy="292210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FB3AD76-D276-7A4A-9C10-D94DA835B98F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77250" y="1390650"/>
            <a:ext cx="5129028" cy="18992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200" dirty="0">
                <a:solidFill>
                  <a:srgbClr val="034EBE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Insertar texto </a:t>
            </a:r>
            <a:r>
              <a:rPr lang="es-MX" sz="3200" dirty="0">
                <a:solidFill>
                  <a:srgbClr val="0695FA"/>
                </a:solidFill>
                <a:effectLst/>
                <a:latin typeface="Oswald Medium" pitchFamily="2" charset="77"/>
                <a:cs typeface="Arial" panose="020B0604020202020204" pitchFamily="34" charset="0"/>
              </a:rPr>
              <a:t>del título</a:t>
            </a:r>
          </a:p>
        </p:txBody>
      </p:sp>
    </p:spTree>
    <p:extLst>
      <p:ext uri="{BB962C8B-B14F-4D97-AF65-F5344CB8AC3E}">
        <p14:creationId xmlns:p14="http://schemas.microsoft.com/office/powerpoint/2010/main" val="3546738980"/>
      </p:ext>
    </p:extLst>
  </p:cSld>
  <p:clrMapOvr>
    <a:masterClrMapping/>
  </p:clrMapOvr>
</p:sld>
</file>

<file path=ppt/theme/theme1.xml><?xml version="1.0" encoding="utf-8"?>
<a:theme xmlns:a="http://schemas.openxmlformats.org/drawingml/2006/main" name="Carátul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o Interior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ra_Tem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51</Words>
  <Application>Microsoft Macintosh PowerPoint</Application>
  <PresentationFormat>Personalizado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Oswald</vt:lpstr>
      <vt:lpstr>Oswald Medium</vt:lpstr>
      <vt:lpstr>Carátula</vt:lpstr>
      <vt:lpstr>Fondo Interior</vt:lpstr>
      <vt:lpstr>Contra_Tema</vt:lpstr>
      <vt:lpstr>Subtítulo nombre del ponente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26</cp:revision>
  <dcterms:created xsi:type="dcterms:W3CDTF">2024-05-23T20:00:39Z</dcterms:created>
  <dcterms:modified xsi:type="dcterms:W3CDTF">2025-07-19T00:33:35Z</dcterms:modified>
</cp:coreProperties>
</file>